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4" r:id="rId3"/>
    <p:sldId id="280" r:id="rId4"/>
    <p:sldId id="276" r:id="rId5"/>
    <p:sldId id="281" r:id="rId6"/>
    <p:sldId id="278" r:id="rId7"/>
    <p:sldId id="279" r:id="rId8"/>
    <p:sldId id="25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9"/>
    <p:restoredTop sz="94699"/>
  </p:normalViewPr>
  <p:slideViewPr>
    <p:cSldViewPr snapToGrid="0" snapToObjects="1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FBB2-5C68-F142-AEC2-6F496062E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4BF3-C8D6-CB45-8D65-3986ECDEA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F47C3-24A9-9E49-A1B8-64FB03C6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B8726-070A-3549-873F-F0B9EB60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62120-35C8-3242-9CBF-A1401203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8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EA67-E170-C94B-BFA5-8D421F0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2A2AA-06B0-9946-A803-8CE76BB02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3C593-1D6D-634C-992C-4F0E6D71F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C0D94-BE05-8940-A017-BE1EEB5E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23F21-1B39-7943-A20F-CE95D87F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ECF06A-A061-6F46-BBD2-FDDD43B6A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22EA-CFAA-774A-A2CA-C33C63E20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99AF5-6B0D-8D43-82D7-41748323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AF9E5-DD1D-944C-BD81-8CEB42A1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E60E-2DED-3546-ADA5-536FE5FD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C4FF-D85C-2945-9B5E-C0B1D9B8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95D9-7977-3448-AE7A-3C05EC00C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AF371-F351-504F-97AB-EF9C4BD5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290A-5C1C-E248-ADAC-644E704B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36B6-E3D6-1F41-8BBD-3DC40D17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3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615B4-146D-DE4C-A097-95CD49A9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B804-C000-AA4C-AA8E-8E77F7C95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26BFC-BBEC-A244-BA76-3C76A31C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B93D0-D023-9A49-B8F7-A2492AAA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12246-4F6D-5D4F-9839-C0A25D03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6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218B-5742-1444-A91C-14CAB707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9A482-8126-C046-8851-2C6F21D57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7877B-0CB7-1E49-92C1-D4C596C96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90D9C-BEA0-5B41-AA95-B126F16E2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8EB93-7923-5141-A02E-54BAA2B17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DA1C4-93F7-E245-BA9B-69F52622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9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270E-EDF7-3646-B23E-56B2504C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D4A9D-AF75-A645-9A0D-CE94FA176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E2ABD-22A3-EC4A-A051-100CDD856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34E58-0959-0D44-997E-3DE282A4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6FA97-360E-AC43-9610-B6DDA3EAE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01695-473D-C74E-B32E-AD75D4E4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EAD89-BE8A-7E4E-AF66-598786C75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35793B-D0EC-3A44-AADF-76827079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2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E8BC-2A1E-364C-980A-A5DB829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50FD4D-D4B9-A941-AF01-0AA4FAF0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CD56C-853B-AB49-B00D-99B486AD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D0C37-9C04-D64E-B26D-3D407D4A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9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AE687-6E5F-2240-96FF-B58F1D2E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FC611-2C5C-0940-9DF1-976BAC4B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54503-1093-AE4D-B5BA-BB43B80C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0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8EC2-9061-CD4B-A268-C19136DD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51537-5AD9-2840-A3FA-876CC706D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5E821-22FF-084E-BEAC-67E8E958C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4ADFD-E379-184A-B12D-13BF99EB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3082B-8804-E54A-A68D-4840213F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79722-5DC5-4143-89A2-2F3B2AE1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4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7FEA-A043-BC48-B81C-BEA8B97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0A7BAB-B048-594A-A396-0E22830BA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5B54B-DF8A-1040-B691-7CC8A17B6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5AA9C-76B2-8A44-8BDC-62992EEA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5C2B1-74CC-4949-8106-A07ABFCB2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D7B98-0C6C-E545-939A-F7984015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DD477-67A2-7C4A-85A2-64BCDE91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2C1E5-C1FC-0D4F-B6B9-3FF18E851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C4347-45DF-E94A-9C0C-6FD5F7ED5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C21A8-C4D1-CF43-89E4-A2895BE65D9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07005-17E6-4B4F-8B1E-4677E2163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9AE0-C27C-D149-9C01-58F8F248F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A371F-B8C1-F043-8B99-B03E6567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BE796F-F180-B94B-9C35-E74F7715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960" b="89402"/>
          <a:stretch>
            <a:fillRect/>
          </a:stretch>
        </p:blipFill>
        <p:spPr>
          <a:xfrm>
            <a:off x="11090032" y="0"/>
            <a:ext cx="686115" cy="726832"/>
          </a:xfrm>
          <a:custGeom>
            <a:avLst/>
            <a:gdLst>
              <a:gd name="connsiteX0" fmla="*/ 343058 w 686115"/>
              <a:gd name="connsiteY0" fmla="*/ 0 h 726832"/>
              <a:gd name="connsiteX1" fmla="*/ 679146 w 686115"/>
              <a:gd name="connsiteY1" fmla="*/ 290175 h 726832"/>
              <a:gd name="connsiteX2" fmla="*/ 686115 w 686115"/>
              <a:gd name="connsiteY2" fmla="*/ 363406 h 726832"/>
              <a:gd name="connsiteX3" fmla="*/ 686115 w 686115"/>
              <a:gd name="connsiteY3" fmla="*/ 363427 h 726832"/>
              <a:gd name="connsiteX4" fmla="*/ 679146 w 686115"/>
              <a:gd name="connsiteY4" fmla="*/ 436657 h 726832"/>
              <a:gd name="connsiteX5" fmla="*/ 343058 w 686115"/>
              <a:gd name="connsiteY5" fmla="*/ 726832 h 726832"/>
              <a:gd name="connsiteX6" fmla="*/ 0 w 686115"/>
              <a:gd name="connsiteY6" fmla="*/ 363416 h 726832"/>
              <a:gd name="connsiteX7" fmla="*/ 343058 w 686115"/>
              <a:gd name="connsiteY7" fmla="*/ 0 h 72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115" h="726832">
                <a:moveTo>
                  <a:pt x="343058" y="0"/>
                </a:moveTo>
                <a:cubicBezTo>
                  <a:pt x="508841" y="0"/>
                  <a:pt x="647157" y="124573"/>
                  <a:pt x="679146" y="290175"/>
                </a:cubicBezTo>
                <a:lnTo>
                  <a:pt x="686115" y="363406"/>
                </a:lnTo>
                <a:lnTo>
                  <a:pt x="686115" y="363427"/>
                </a:lnTo>
                <a:lnTo>
                  <a:pt x="679146" y="436657"/>
                </a:lnTo>
                <a:cubicBezTo>
                  <a:pt x="647157" y="602259"/>
                  <a:pt x="508841" y="726832"/>
                  <a:pt x="343058" y="726832"/>
                </a:cubicBezTo>
                <a:cubicBezTo>
                  <a:pt x="153592" y="726832"/>
                  <a:pt x="0" y="564125"/>
                  <a:pt x="0" y="363416"/>
                </a:cubicBezTo>
                <a:cubicBezTo>
                  <a:pt x="0" y="162707"/>
                  <a:pt x="153592" y="0"/>
                  <a:pt x="343058" y="0"/>
                </a:cubicBezTo>
                <a:close/>
              </a:path>
            </a:pathLst>
          </a:cu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DEBF0D-A321-534D-83BF-D5EA24141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5854" y="0"/>
            <a:ext cx="11360292" cy="6858000"/>
          </a:xfrm>
          <a:custGeom>
            <a:avLst/>
            <a:gdLst>
              <a:gd name="connsiteX0" fmla="*/ 0 w 11360292"/>
              <a:gd name="connsiteY0" fmla="*/ 0 h 6858000"/>
              <a:gd name="connsiteX1" fmla="*/ 11017235 w 11360292"/>
              <a:gd name="connsiteY1" fmla="*/ 0 h 6858000"/>
              <a:gd name="connsiteX2" fmla="*/ 10674177 w 11360292"/>
              <a:gd name="connsiteY2" fmla="*/ 363416 h 6858000"/>
              <a:gd name="connsiteX3" fmla="*/ 11017235 w 11360292"/>
              <a:gd name="connsiteY3" fmla="*/ 726832 h 6858000"/>
              <a:gd name="connsiteX4" fmla="*/ 11353323 w 11360292"/>
              <a:gd name="connsiteY4" fmla="*/ 436657 h 6858000"/>
              <a:gd name="connsiteX5" fmla="*/ 11360292 w 11360292"/>
              <a:gd name="connsiteY5" fmla="*/ 363427 h 6858000"/>
              <a:gd name="connsiteX6" fmla="*/ 11360292 w 11360292"/>
              <a:gd name="connsiteY6" fmla="*/ 6858000 h 6858000"/>
              <a:gd name="connsiteX7" fmla="*/ 0 w 11360292"/>
              <a:gd name="connsiteY7" fmla="*/ 6858000 h 6858000"/>
              <a:gd name="connsiteX8" fmla="*/ 0 w 113602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0292" h="6858000">
                <a:moveTo>
                  <a:pt x="0" y="0"/>
                </a:moveTo>
                <a:lnTo>
                  <a:pt x="11017235" y="0"/>
                </a:lnTo>
                <a:cubicBezTo>
                  <a:pt x="10827769" y="0"/>
                  <a:pt x="10674177" y="162707"/>
                  <a:pt x="10674177" y="363416"/>
                </a:cubicBezTo>
                <a:cubicBezTo>
                  <a:pt x="10674177" y="564125"/>
                  <a:pt x="10827769" y="726832"/>
                  <a:pt x="11017235" y="726832"/>
                </a:cubicBezTo>
                <a:cubicBezTo>
                  <a:pt x="11183018" y="726832"/>
                  <a:pt x="11321334" y="602259"/>
                  <a:pt x="11353323" y="436657"/>
                </a:cubicBezTo>
                <a:lnTo>
                  <a:pt x="11360292" y="363427"/>
                </a:lnTo>
                <a:lnTo>
                  <a:pt x="1136029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715C2B-3772-3C41-8AE5-44B4EB55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980" b="94701"/>
          <a:stretch>
            <a:fillRect/>
          </a:stretch>
        </p:blipFill>
        <p:spPr>
          <a:xfrm>
            <a:off x="11433090" y="0"/>
            <a:ext cx="343057" cy="363406"/>
          </a:xfrm>
          <a:custGeom>
            <a:avLst/>
            <a:gdLst>
              <a:gd name="connsiteX0" fmla="*/ 0 w 343057"/>
              <a:gd name="connsiteY0" fmla="*/ 0 h 363406"/>
              <a:gd name="connsiteX1" fmla="*/ 343057 w 343057"/>
              <a:gd name="connsiteY1" fmla="*/ 0 h 363406"/>
              <a:gd name="connsiteX2" fmla="*/ 343057 w 343057"/>
              <a:gd name="connsiteY2" fmla="*/ 363406 h 363406"/>
              <a:gd name="connsiteX3" fmla="*/ 336088 w 343057"/>
              <a:gd name="connsiteY3" fmla="*/ 290175 h 363406"/>
              <a:gd name="connsiteX4" fmla="*/ 0 w 343057"/>
              <a:gd name="connsiteY4" fmla="*/ 0 h 36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057" h="363406">
                <a:moveTo>
                  <a:pt x="0" y="0"/>
                </a:moveTo>
                <a:lnTo>
                  <a:pt x="343057" y="0"/>
                </a:lnTo>
                <a:lnTo>
                  <a:pt x="343057" y="363406"/>
                </a:lnTo>
                <a:lnTo>
                  <a:pt x="336088" y="290175"/>
                </a:lnTo>
                <a:cubicBezTo>
                  <a:pt x="304099" y="124573"/>
                  <a:pt x="165783" y="0"/>
                  <a:pt x="0" y="0"/>
                </a:cubicBezTo>
                <a:close/>
              </a:path>
            </a:pathLst>
          </a:custGeom>
        </p:spPr>
      </p:pic>
      <p:sp>
        <p:nvSpPr>
          <p:cNvPr id="7" name="Folded Corner 6">
            <a:extLst>
              <a:ext uri="{FF2B5EF4-FFF2-40B4-BE49-F238E27FC236}">
                <a16:creationId xmlns:a16="http://schemas.microsoft.com/office/drawing/2014/main" id="{4EE8D9BF-BDE5-8446-A7A7-8E7BCE940049}"/>
              </a:ext>
            </a:extLst>
          </p:cNvPr>
          <p:cNvSpPr/>
          <p:nvPr/>
        </p:nvSpPr>
        <p:spPr>
          <a:xfrm>
            <a:off x="8721969" y="726832"/>
            <a:ext cx="3054177" cy="926122"/>
          </a:xfrm>
          <a:prstGeom prst="foldedCorner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Welcome! This tutorial will guide you through the components of the plan editor.</a:t>
            </a:r>
          </a:p>
          <a:p>
            <a:pPr algn="ctr"/>
            <a:endParaRPr lang="en-US" sz="1200" dirty="0"/>
          </a:p>
          <a:p>
            <a:pPr algn="ctr"/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6A50D-754E-412D-8B64-F4589C025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039" y="3596906"/>
            <a:ext cx="4212701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1D5597-FA0F-514B-9BAF-639624D8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1" t="53162" r="50000"/>
          <a:stretch>
            <a:fillRect/>
          </a:stretch>
        </p:blipFill>
        <p:spPr>
          <a:xfrm>
            <a:off x="668215" y="3645878"/>
            <a:ext cx="5427786" cy="3212123"/>
          </a:xfrm>
          <a:custGeom>
            <a:avLst/>
            <a:gdLst>
              <a:gd name="connsiteX0" fmla="*/ 2713893 w 5427786"/>
              <a:gd name="connsiteY0" fmla="*/ 0 h 3212123"/>
              <a:gd name="connsiteX1" fmla="*/ 5427786 w 5427786"/>
              <a:gd name="connsiteY1" fmla="*/ 1764323 h 3212123"/>
              <a:gd name="connsiteX2" fmla="*/ 4440181 w 5427786"/>
              <a:gd name="connsiteY2" fmla="*/ 3125760 h 3212123"/>
              <a:gd name="connsiteX3" fmla="*/ 4262532 w 5427786"/>
              <a:gd name="connsiteY3" fmla="*/ 3212123 h 3212123"/>
              <a:gd name="connsiteX4" fmla="*/ 1165254 w 5427786"/>
              <a:gd name="connsiteY4" fmla="*/ 3212123 h 3212123"/>
              <a:gd name="connsiteX5" fmla="*/ 987605 w 5427786"/>
              <a:gd name="connsiteY5" fmla="*/ 3125760 h 3212123"/>
              <a:gd name="connsiteX6" fmla="*/ 0 w 5427786"/>
              <a:gd name="connsiteY6" fmla="*/ 1764323 h 3212123"/>
              <a:gd name="connsiteX7" fmla="*/ 2713893 w 5427786"/>
              <a:gd name="connsiteY7" fmla="*/ 0 h 321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7786" h="3212123">
                <a:moveTo>
                  <a:pt x="2713893" y="0"/>
                </a:moveTo>
                <a:cubicBezTo>
                  <a:pt x="4212735" y="0"/>
                  <a:pt x="5427786" y="789914"/>
                  <a:pt x="5427786" y="1764323"/>
                </a:cubicBezTo>
                <a:cubicBezTo>
                  <a:pt x="5427786" y="2312428"/>
                  <a:pt x="5043337" y="2802158"/>
                  <a:pt x="4440181" y="3125760"/>
                </a:cubicBezTo>
                <a:lnTo>
                  <a:pt x="4262532" y="3212123"/>
                </a:lnTo>
                <a:lnTo>
                  <a:pt x="1165254" y="3212123"/>
                </a:lnTo>
                <a:lnTo>
                  <a:pt x="987605" y="3125760"/>
                </a:lnTo>
                <a:cubicBezTo>
                  <a:pt x="384450" y="2802158"/>
                  <a:pt x="0" y="2312428"/>
                  <a:pt x="0" y="1764323"/>
                </a:cubicBezTo>
                <a:cubicBezTo>
                  <a:pt x="0" y="789914"/>
                  <a:pt x="1215051" y="0"/>
                  <a:pt x="2713893" y="0"/>
                </a:cubicBezTo>
                <a:close/>
              </a:path>
            </a:pathLst>
          </a:cu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4E89DF-F590-4241-A4CC-3C2AD35D9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5854" y="0"/>
            <a:ext cx="11360292" cy="6858000"/>
          </a:xfrm>
          <a:custGeom>
            <a:avLst/>
            <a:gdLst>
              <a:gd name="connsiteX0" fmla="*/ 0 w 11360292"/>
              <a:gd name="connsiteY0" fmla="*/ 0 h 6858000"/>
              <a:gd name="connsiteX1" fmla="*/ 11360292 w 11360292"/>
              <a:gd name="connsiteY1" fmla="*/ 0 h 6858000"/>
              <a:gd name="connsiteX2" fmla="*/ 11360292 w 11360292"/>
              <a:gd name="connsiteY2" fmla="*/ 6858000 h 6858000"/>
              <a:gd name="connsiteX3" fmla="*/ 4514893 w 11360292"/>
              <a:gd name="connsiteY3" fmla="*/ 6858000 h 6858000"/>
              <a:gd name="connsiteX4" fmla="*/ 4692542 w 11360292"/>
              <a:gd name="connsiteY4" fmla="*/ 6771637 h 6858000"/>
              <a:gd name="connsiteX5" fmla="*/ 5680147 w 11360292"/>
              <a:gd name="connsiteY5" fmla="*/ 5410200 h 6858000"/>
              <a:gd name="connsiteX6" fmla="*/ 2966254 w 11360292"/>
              <a:gd name="connsiteY6" fmla="*/ 3645877 h 6858000"/>
              <a:gd name="connsiteX7" fmla="*/ 252361 w 11360292"/>
              <a:gd name="connsiteY7" fmla="*/ 5410200 h 6858000"/>
              <a:gd name="connsiteX8" fmla="*/ 1239966 w 11360292"/>
              <a:gd name="connsiteY8" fmla="*/ 6771637 h 6858000"/>
              <a:gd name="connsiteX9" fmla="*/ 1417615 w 11360292"/>
              <a:gd name="connsiteY9" fmla="*/ 6858000 h 6858000"/>
              <a:gd name="connsiteX10" fmla="*/ 0 w 11360292"/>
              <a:gd name="connsiteY10" fmla="*/ 6858000 h 6858000"/>
              <a:gd name="connsiteX11" fmla="*/ 0 w 11360292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60292" h="6858000">
                <a:moveTo>
                  <a:pt x="0" y="0"/>
                </a:moveTo>
                <a:lnTo>
                  <a:pt x="11360292" y="0"/>
                </a:lnTo>
                <a:lnTo>
                  <a:pt x="11360292" y="6858000"/>
                </a:lnTo>
                <a:lnTo>
                  <a:pt x="4514893" y="6858000"/>
                </a:lnTo>
                <a:lnTo>
                  <a:pt x="4692542" y="6771637"/>
                </a:lnTo>
                <a:cubicBezTo>
                  <a:pt x="5295698" y="6448035"/>
                  <a:pt x="5680147" y="5958305"/>
                  <a:pt x="5680147" y="5410200"/>
                </a:cubicBezTo>
                <a:cubicBezTo>
                  <a:pt x="5680147" y="4435791"/>
                  <a:pt x="4465096" y="3645877"/>
                  <a:pt x="2966254" y="3645877"/>
                </a:cubicBezTo>
                <a:cubicBezTo>
                  <a:pt x="1467412" y="3645877"/>
                  <a:pt x="252361" y="4435791"/>
                  <a:pt x="252361" y="5410200"/>
                </a:cubicBezTo>
                <a:cubicBezTo>
                  <a:pt x="252361" y="5958305"/>
                  <a:pt x="636811" y="6448035"/>
                  <a:pt x="1239966" y="6771637"/>
                </a:cubicBezTo>
                <a:lnTo>
                  <a:pt x="141761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9ED140-9F46-C44D-8C55-ED71D721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79" t="100000" r="60257" b="-4615"/>
          <a:stretch>
            <a:fillRect/>
          </a:stretch>
        </p:blipFill>
        <p:spPr>
          <a:xfrm>
            <a:off x="1833469" y="6858001"/>
            <a:ext cx="3097278" cy="316523"/>
          </a:xfrm>
          <a:custGeom>
            <a:avLst/>
            <a:gdLst>
              <a:gd name="connsiteX0" fmla="*/ 0 w 3097278"/>
              <a:gd name="connsiteY0" fmla="*/ 0 h 316523"/>
              <a:gd name="connsiteX1" fmla="*/ 3097278 w 3097278"/>
              <a:gd name="connsiteY1" fmla="*/ 0 h 316523"/>
              <a:gd name="connsiteX2" fmla="*/ 3066003 w 3097278"/>
              <a:gd name="connsiteY2" fmla="*/ 15204 h 316523"/>
              <a:gd name="connsiteX3" fmla="*/ 1548639 w 3097278"/>
              <a:gd name="connsiteY3" fmla="*/ 316523 h 316523"/>
              <a:gd name="connsiteX4" fmla="*/ 31275 w 3097278"/>
              <a:gd name="connsiteY4" fmla="*/ 15204 h 316523"/>
              <a:gd name="connsiteX5" fmla="*/ 0 w 3097278"/>
              <a:gd name="connsiteY5" fmla="*/ 0 h 31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7278" h="316523">
                <a:moveTo>
                  <a:pt x="0" y="0"/>
                </a:moveTo>
                <a:lnTo>
                  <a:pt x="3097278" y="0"/>
                </a:lnTo>
                <a:lnTo>
                  <a:pt x="3066003" y="15204"/>
                </a:lnTo>
                <a:cubicBezTo>
                  <a:pt x="2632863" y="205442"/>
                  <a:pt x="2110705" y="316523"/>
                  <a:pt x="1548639" y="316523"/>
                </a:cubicBezTo>
                <a:cubicBezTo>
                  <a:pt x="986573" y="316523"/>
                  <a:pt x="464416" y="205442"/>
                  <a:pt x="31275" y="15204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B8415553-12B4-B046-81E0-160F53B4171D}"/>
              </a:ext>
            </a:extLst>
          </p:cNvPr>
          <p:cNvSpPr/>
          <p:nvPr/>
        </p:nvSpPr>
        <p:spPr>
          <a:xfrm>
            <a:off x="2121877" y="2866294"/>
            <a:ext cx="3054177" cy="926122"/>
          </a:xfrm>
          <a:prstGeom prst="foldedCorner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This area shows the initial and goal states of the planning problem.</a:t>
            </a:r>
          </a:p>
          <a:p>
            <a:pPr algn="ctr"/>
            <a:endParaRPr lang="en-US" sz="1200" dirty="0"/>
          </a:p>
          <a:p>
            <a:pPr algn="ctr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58B5C-AE26-4872-95D1-FF466CFA8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039" y="3596906"/>
            <a:ext cx="4212701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5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B082A2-784A-1840-93BF-C0DCEF46C7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50" t="8930" r="55735" b="50000"/>
          <a:stretch>
            <a:fillRect/>
          </a:stretch>
        </p:blipFill>
        <p:spPr>
          <a:xfrm>
            <a:off x="1921079" y="612396"/>
            <a:ext cx="3523376" cy="2816604"/>
          </a:xfrm>
          <a:custGeom>
            <a:avLst/>
            <a:gdLst>
              <a:gd name="connsiteX0" fmla="*/ 0 w 3523376"/>
              <a:gd name="connsiteY0" fmla="*/ 0 h 2816604"/>
              <a:gd name="connsiteX1" fmla="*/ 3523376 w 3523376"/>
              <a:gd name="connsiteY1" fmla="*/ 0 h 2816604"/>
              <a:gd name="connsiteX2" fmla="*/ 3523376 w 3523376"/>
              <a:gd name="connsiteY2" fmla="*/ 2816604 h 2816604"/>
              <a:gd name="connsiteX3" fmla="*/ 0 w 3523376"/>
              <a:gd name="connsiteY3" fmla="*/ 2816604 h 2816604"/>
              <a:gd name="connsiteX4" fmla="*/ 0 w 3523376"/>
              <a:gd name="connsiteY4" fmla="*/ 0 h 281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76" h="2816604">
                <a:moveTo>
                  <a:pt x="0" y="0"/>
                </a:moveTo>
                <a:lnTo>
                  <a:pt x="3523376" y="0"/>
                </a:lnTo>
                <a:lnTo>
                  <a:pt x="3523376" y="2816604"/>
                </a:lnTo>
                <a:lnTo>
                  <a:pt x="0" y="28166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AC7294-CACF-0942-8F44-913BF95A7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5854" y="0"/>
            <a:ext cx="11360292" cy="6858000"/>
          </a:xfrm>
          <a:custGeom>
            <a:avLst/>
            <a:gdLst>
              <a:gd name="connsiteX0" fmla="*/ 0 w 11360292"/>
              <a:gd name="connsiteY0" fmla="*/ 0 h 6858000"/>
              <a:gd name="connsiteX1" fmla="*/ 11360292 w 11360292"/>
              <a:gd name="connsiteY1" fmla="*/ 0 h 6858000"/>
              <a:gd name="connsiteX2" fmla="*/ 11360292 w 11360292"/>
              <a:gd name="connsiteY2" fmla="*/ 6858000 h 6858000"/>
              <a:gd name="connsiteX3" fmla="*/ 0 w 11360292"/>
              <a:gd name="connsiteY3" fmla="*/ 6858000 h 6858000"/>
              <a:gd name="connsiteX4" fmla="*/ 0 w 11360292"/>
              <a:gd name="connsiteY4" fmla="*/ 0 h 6858000"/>
              <a:gd name="connsiteX5" fmla="*/ 1505225 w 11360292"/>
              <a:gd name="connsiteY5" fmla="*/ 612396 h 6858000"/>
              <a:gd name="connsiteX6" fmla="*/ 1505225 w 11360292"/>
              <a:gd name="connsiteY6" fmla="*/ 3429000 h 6858000"/>
              <a:gd name="connsiteX7" fmla="*/ 5028601 w 11360292"/>
              <a:gd name="connsiteY7" fmla="*/ 3429000 h 6858000"/>
              <a:gd name="connsiteX8" fmla="*/ 5028601 w 11360292"/>
              <a:gd name="connsiteY8" fmla="*/ 612396 h 6858000"/>
              <a:gd name="connsiteX9" fmla="*/ 1505225 w 11360292"/>
              <a:gd name="connsiteY9" fmla="*/ 612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60292" h="6858000">
                <a:moveTo>
                  <a:pt x="0" y="0"/>
                </a:moveTo>
                <a:lnTo>
                  <a:pt x="11360292" y="0"/>
                </a:lnTo>
                <a:lnTo>
                  <a:pt x="11360292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505225" y="612396"/>
                </a:moveTo>
                <a:lnTo>
                  <a:pt x="1505225" y="3429000"/>
                </a:lnTo>
                <a:lnTo>
                  <a:pt x="5028601" y="3429000"/>
                </a:lnTo>
                <a:lnTo>
                  <a:pt x="5028601" y="612396"/>
                </a:lnTo>
                <a:lnTo>
                  <a:pt x="1505225" y="612396"/>
                </a:lnTo>
                <a:close/>
              </a:path>
            </a:pathLst>
          </a:cu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2DC5DCC7-22D9-A043-A636-D9A51FDAEA8F}"/>
              </a:ext>
            </a:extLst>
          </p:cNvPr>
          <p:cNvSpPr/>
          <p:nvPr/>
        </p:nvSpPr>
        <p:spPr>
          <a:xfrm>
            <a:off x="2180600" y="3464992"/>
            <a:ext cx="3263855" cy="1152807"/>
          </a:xfrm>
          <a:prstGeom prst="foldedCorner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In this area you can select the available actions of the problem. Selecting an action brings up the possible parameters to select from. </a:t>
            </a: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F7F80-AC4D-41FC-8417-7ECF8B581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039" y="3596906"/>
            <a:ext cx="4212701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4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B132EF-D511-7547-8256-2146E717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13" t="45045" r="76141" b="50000"/>
          <a:stretch>
            <a:fillRect/>
          </a:stretch>
        </p:blipFill>
        <p:spPr>
          <a:xfrm>
            <a:off x="2075935" y="3089189"/>
            <a:ext cx="1050324" cy="339812"/>
          </a:xfrm>
          <a:custGeom>
            <a:avLst/>
            <a:gdLst>
              <a:gd name="connsiteX0" fmla="*/ 525162 w 1050324"/>
              <a:gd name="connsiteY0" fmla="*/ 0 h 339812"/>
              <a:gd name="connsiteX1" fmla="*/ 1050324 w 1050324"/>
              <a:gd name="connsiteY1" fmla="*/ 169906 h 339812"/>
              <a:gd name="connsiteX2" fmla="*/ 525162 w 1050324"/>
              <a:gd name="connsiteY2" fmla="*/ 339812 h 339812"/>
              <a:gd name="connsiteX3" fmla="*/ 0 w 1050324"/>
              <a:gd name="connsiteY3" fmla="*/ 169906 h 339812"/>
              <a:gd name="connsiteX4" fmla="*/ 525162 w 1050324"/>
              <a:gd name="connsiteY4" fmla="*/ 0 h 33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324" h="339812">
                <a:moveTo>
                  <a:pt x="525162" y="0"/>
                </a:moveTo>
                <a:cubicBezTo>
                  <a:pt x="815201" y="0"/>
                  <a:pt x="1050324" y="76070"/>
                  <a:pt x="1050324" y="169906"/>
                </a:cubicBezTo>
                <a:cubicBezTo>
                  <a:pt x="1050324" y="263742"/>
                  <a:pt x="815201" y="339812"/>
                  <a:pt x="525162" y="339812"/>
                </a:cubicBezTo>
                <a:cubicBezTo>
                  <a:pt x="235123" y="339812"/>
                  <a:pt x="0" y="263742"/>
                  <a:pt x="0" y="169906"/>
                </a:cubicBezTo>
                <a:cubicBezTo>
                  <a:pt x="0" y="76070"/>
                  <a:pt x="235123" y="0"/>
                  <a:pt x="525162" y="0"/>
                </a:cubicBezTo>
                <a:close/>
              </a:path>
            </a:pathLst>
          </a:cu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A7D51D-9B62-FD4C-A61E-DB6FE856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5854" y="0"/>
            <a:ext cx="11360292" cy="6858000"/>
          </a:xfrm>
          <a:custGeom>
            <a:avLst/>
            <a:gdLst>
              <a:gd name="connsiteX0" fmla="*/ 0 w 11360292"/>
              <a:gd name="connsiteY0" fmla="*/ 0 h 6858000"/>
              <a:gd name="connsiteX1" fmla="*/ 11360292 w 11360292"/>
              <a:gd name="connsiteY1" fmla="*/ 0 h 6858000"/>
              <a:gd name="connsiteX2" fmla="*/ 11360292 w 11360292"/>
              <a:gd name="connsiteY2" fmla="*/ 6858000 h 6858000"/>
              <a:gd name="connsiteX3" fmla="*/ 0 w 11360292"/>
              <a:gd name="connsiteY3" fmla="*/ 6858000 h 6858000"/>
              <a:gd name="connsiteX4" fmla="*/ 0 w 11360292"/>
              <a:gd name="connsiteY4" fmla="*/ 0 h 6858000"/>
              <a:gd name="connsiteX5" fmla="*/ 2185243 w 11360292"/>
              <a:gd name="connsiteY5" fmla="*/ 3089189 h 6858000"/>
              <a:gd name="connsiteX6" fmla="*/ 1660081 w 11360292"/>
              <a:gd name="connsiteY6" fmla="*/ 3259095 h 6858000"/>
              <a:gd name="connsiteX7" fmla="*/ 2185243 w 11360292"/>
              <a:gd name="connsiteY7" fmla="*/ 3429001 h 6858000"/>
              <a:gd name="connsiteX8" fmla="*/ 2710405 w 11360292"/>
              <a:gd name="connsiteY8" fmla="*/ 3259095 h 6858000"/>
              <a:gd name="connsiteX9" fmla="*/ 2185243 w 11360292"/>
              <a:gd name="connsiteY9" fmla="*/ 30891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60292" h="6858000">
                <a:moveTo>
                  <a:pt x="0" y="0"/>
                </a:moveTo>
                <a:lnTo>
                  <a:pt x="11360292" y="0"/>
                </a:lnTo>
                <a:lnTo>
                  <a:pt x="11360292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185243" y="3089189"/>
                </a:moveTo>
                <a:cubicBezTo>
                  <a:pt x="1895204" y="3089189"/>
                  <a:pt x="1660081" y="3165259"/>
                  <a:pt x="1660081" y="3259095"/>
                </a:cubicBezTo>
                <a:cubicBezTo>
                  <a:pt x="1660081" y="3352931"/>
                  <a:pt x="1895204" y="3429001"/>
                  <a:pt x="2185243" y="3429001"/>
                </a:cubicBezTo>
                <a:cubicBezTo>
                  <a:pt x="2475282" y="3429001"/>
                  <a:pt x="2710405" y="3352931"/>
                  <a:pt x="2710405" y="3259095"/>
                </a:cubicBezTo>
                <a:cubicBezTo>
                  <a:pt x="2710405" y="3165259"/>
                  <a:pt x="2475282" y="3089189"/>
                  <a:pt x="2185243" y="3089189"/>
                </a:cubicBezTo>
                <a:close/>
              </a:path>
            </a:pathLst>
          </a:cu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43478582-463F-B54A-8560-9B581399CBF3}"/>
              </a:ext>
            </a:extLst>
          </p:cNvPr>
          <p:cNvSpPr/>
          <p:nvPr/>
        </p:nvSpPr>
        <p:spPr>
          <a:xfrm>
            <a:off x="2183662" y="3429000"/>
            <a:ext cx="2746684" cy="656439"/>
          </a:xfrm>
          <a:prstGeom prst="foldedCorner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Clicking this button adds the action to the current plan.</a:t>
            </a:r>
          </a:p>
          <a:p>
            <a:pPr algn="ctr"/>
            <a:endParaRPr lang="en-US" sz="1200" dirty="0"/>
          </a:p>
          <a:p>
            <a:pPr algn="ctr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34059-9D24-40BF-BDC0-406F6C8B0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039" y="3596906"/>
            <a:ext cx="4212701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9202C9-A70A-7948-A6ED-2BFBD99D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72" t="9297" r="20068" b="80673"/>
          <a:stretch>
            <a:fillRect/>
          </a:stretch>
        </p:blipFill>
        <p:spPr>
          <a:xfrm>
            <a:off x="5570290" y="637563"/>
            <a:ext cx="3926048" cy="687898"/>
          </a:xfrm>
          <a:custGeom>
            <a:avLst/>
            <a:gdLst>
              <a:gd name="connsiteX0" fmla="*/ 0 w 3926048"/>
              <a:gd name="connsiteY0" fmla="*/ 0 h 687898"/>
              <a:gd name="connsiteX1" fmla="*/ 3926048 w 3926048"/>
              <a:gd name="connsiteY1" fmla="*/ 0 h 687898"/>
              <a:gd name="connsiteX2" fmla="*/ 3926048 w 3926048"/>
              <a:gd name="connsiteY2" fmla="*/ 687898 h 687898"/>
              <a:gd name="connsiteX3" fmla="*/ 0 w 3926048"/>
              <a:gd name="connsiteY3" fmla="*/ 687898 h 687898"/>
              <a:gd name="connsiteX4" fmla="*/ 0 w 3926048"/>
              <a:gd name="connsiteY4" fmla="*/ 0 h 68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6048" h="687898">
                <a:moveTo>
                  <a:pt x="0" y="0"/>
                </a:moveTo>
                <a:lnTo>
                  <a:pt x="3926048" y="0"/>
                </a:lnTo>
                <a:lnTo>
                  <a:pt x="3926048" y="687898"/>
                </a:lnTo>
                <a:lnTo>
                  <a:pt x="0" y="687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0BCC17-01A1-BD47-A9B2-5D58F3A0C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5854" y="0"/>
            <a:ext cx="11360292" cy="6858000"/>
          </a:xfrm>
          <a:custGeom>
            <a:avLst/>
            <a:gdLst>
              <a:gd name="connsiteX0" fmla="*/ 0 w 11360292"/>
              <a:gd name="connsiteY0" fmla="*/ 0 h 6858000"/>
              <a:gd name="connsiteX1" fmla="*/ 11360292 w 11360292"/>
              <a:gd name="connsiteY1" fmla="*/ 0 h 6858000"/>
              <a:gd name="connsiteX2" fmla="*/ 11360292 w 11360292"/>
              <a:gd name="connsiteY2" fmla="*/ 6858000 h 6858000"/>
              <a:gd name="connsiteX3" fmla="*/ 0 w 11360292"/>
              <a:gd name="connsiteY3" fmla="*/ 6858000 h 6858000"/>
              <a:gd name="connsiteX4" fmla="*/ 0 w 11360292"/>
              <a:gd name="connsiteY4" fmla="*/ 0 h 6858000"/>
              <a:gd name="connsiteX5" fmla="*/ 5154436 w 11360292"/>
              <a:gd name="connsiteY5" fmla="*/ 637563 h 6858000"/>
              <a:gd name="connsiteX6" fmla="*/ 5154436 w 11360292"/>
              <a:gd name="connsiteY6" fmla="*/ 1325461 h 6858000"/>
              <a:gd name="connsiteX7" fmla="*/ 9080484 w 11360292"/>
              <a:gd name="connsiteY7" fmla="*/ 1325461 h 6858000"/>
              <a:gd name="connsiteX8" fmla="*/ 9080484 w 11360292"/>
              <a:gd name="connsiteY8" fmla="*/ 637563 h 6858000"/>
              <a:gd name="connsiteX9" fmla="*/ 5154436 w 11360292"/>
              <a:gd name="connsiteY9" fmla="*/ 6375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60292" h="6858000">
                <a:moveTo>
                  <a:pt x="0" y="0"/>
                </a:moveTo>
                <a:lnTo>
                  <a:pt x="11360292" y="0"/>
                </a:lnTo>
                <a:lnTo>
                  <a:pt x="11360292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54436" y="637563"/>
                </a:moveTo>
                <a:lnTo>
                  <a:pt x="5154436" y="1325461"/>
                </a:lnTo>
                <a:lnTo>
                  <a:pt x="9080484" y="1325461"/>
                </a:lnTo>
                <a:lnTo>
                  <a:pt x="9080484" y="637563"/>
                </a:lnTo>
                <a:lnTo>
                  <a:pt x="5154436" y="637563"/>
                </a:lnTo>
                <a:close/>
              </a:path>
            </a:pathLst>
          </a:cu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2705B7AF-4FB6-8E49-878B-F92A577C75DE}"/>
              </a:ext>
            </a:extLst>
          </p:cNvPr>
          <p:cNvSpPr/>
          <p:nvPr/>
        </p:nvSpPr>
        <p:spPr>
          <a:xfrm>
            <a:off x="5721306" y="1271046"/>
            <a:ext cx="3624015" cy="1383956"/>
          </a:xfrm>
          <a:prstGeom prst="foldedCorner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This area will show the plan you are creating. The steps are executed in a top-down fashion. You can either edit the actions or delete them. You can also drag actions to rearrange their order.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31898-54AA-4E93-B7DA-7E53935E7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039" y="3596906"/>
            <a:ext cx="4212701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B404C1-523F-DC42-BD77-C3437753F1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83" t="42523" r="8486" b="9550"/>
          <a:stretch>
            <a:fillRect/>
          </a:stretch>
        </p:blipFill>
        <p:spPr>
          <a:xfrm>
            <a:off x="4992129" y="2916194"/>
            <a:ext cx="5820034" cy="3286898"/>
          </a:xfrm>
          <a:custGeom>
            <a:avLst/>
            <a:gdLst>
              <a:gd name="connsiteX0" fmla="*/ 2910017 w 5820034"/>
              <a:gd name="connsiteY0" fmla="*/ 0 h 3286898"/>
              <a:gd name="connsiteX1" fmla="*/ 5820034 w 5820034"/>
              <a:gd name="connsiteY1" fmla="*/ 1643449 h 3286898"/>
              <a:gd name="connsiteX2" fmla="*/ 2910017 w 5820034"/>
              <a:gd name="connsiteY2" fmla="*/ 3286898 h 3286898"/>
              <a:gd name="connsiteX3" fmla="*/ 0 w 5820034"/>
              <a:gd name="connsiteY3" fmla="*/ 1643449 h 3286898"/>
              <a:gd name="connsiteX4" fmla="*/ 2910017 w 5820034"/>
              <a:gd name="connsiteY4" fmla="*/ 0 h 328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0034" h="3286898">
                <a:moveTo>
                  <a:pt x="2910017" y="0"/>
                </a:moveTo>
                <a:cubicBezTo>
                  <a:pt x="4517175" y="0"/>
                  <a:pt x="5820034" y="735797"/>
                  <a:pt x="5820034" y="1643449"/>
                </a:cubicBezTo>
                <a:cubicBezTo>
                  <a:pt x="5820034" y="2551101"/>
                  <a:pt x="4517175" y="3286898"/>
                  <a:pt x="2910017" y="3286898"/>
                </a:cubicBezTo>
                <a:cubicBezTo>
                  <a:pt x="1302859" y="3286898"/>
                  <a:pt x="0" y="2551101"/>
                  <a:pt x="0" y="1643449"/>
                </a:cubicBezTo>
                <a:cubicBezTo>
                  <a:pt x="0" y="735797"/>
                  <a:pt x="1302859" y="0"/>
                  <a:pt x="2910017" y="0"/>
                </a:cubicBezTo>
                <a:close/>
              </a:path>
            </a:pathLst>
          </a:cu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005A38-7D24-574C-9858-FCCD8459A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5854" y="0"/>
            <a:ext cx="11360292" cy="6858000"/>
          </a:xfrm>
          <a:custGeom>
            <a:avLst/>
            <a:gdLst>
              <a:gd name="connsiteX0" fmla="*/ 0 w 11360292"/>
              <a:gd name="connsiteY0" fmla="*/ 0 h 6858000"/>
              <a:gd name="connsiteX1" fmla="*/ 11360292 w 11360292"/>
              <a:gd name="connsiteY1" fmla="*/ 0 h 6858000"/>
              <a:gd name="connsiteX2" fmla="*/ 11360292 w 11360292"/>
              <a:gd name="connsiteY2" fmla="*/ 6858000 h 6858000"/>
              <a:gd name="connsiteX3" fmla="*/ 0 w 11360292"/>
              <a:gd name="connsiteY3" fmla="*/ 6858000 h 6858000"/>
              <a:gd name="connsiteX4" fmla="*/ 0 w 11360292"/>
              <a:gd name="connsiteY4" fmla="*/ 0 h 6858000"/>
              <a:gd name="connsiteX5" fmla="*/ 7486292 w 11360292"/>
              <a:gd name="connsiteY5" fmla="*/ 2916194 h 6858000"/>
              <a:gd name="connsiteX6" fmla="*/ 4576275 w 11360292"/>
              <a:gd name="connsiteY6" fmla="*/ 4559643 h 6858000"/>
              <a:gd name="connsiteX7" fmla="*/ 7486292 w 11360292"/>
              <a:gd name="connsiteY7" fmla="*/ 6203092 h 6858000"/>
              <a:gd name="connsiteX8" fmla="*/ 10396309 w 11360292"/>
              <a:gd name="connsiteY8" fmla="*/ 4559643 h 6858000"/>
              <a:gd name="connsiteX9" fmla="*/ 7486292 w 11360292"/>
              <a:gd name="connsiteY9" fmla="*/ 29161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60292" h="6858000">
                <a:moveTo>
                  <a:pt x="0" y="0"/>
                </a:moveTo>
                <a:lnTo>
                  <a:pt x="11360292" y="0"/>
                </a:lnTo>
                <a:lnTo>
                  <a:pt x="11360292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486292" y="2916194"/>
                </a:moveTo>
                <a:cubicBezTo>
                  <a:pt x="5879134" y="2916194"/>
                  <a:pt x="4576275" y="3651991"/>
                  <a:pt x="4576275" y="4559643"/>
                </a:cubicBezTo>
                <a:cubicBezTo>
                  <a:pt x="4576275" y="5467295"/>
                  <a:pt x="5879134" y="6203092"/>
                  <a:pt x="7486292" y="6203092"/>
                </a:cubicBezTo>
                <a:cubicBezTo>
                  <a:pt x="9093450" y="6203092"/>
                  <a:pt x="10396309" y="5467295"/>
                  <a:pt x="10396309" y="4559643"/>
                </a:cubicBezTo>
                <a:cubicBezTo>
                  <a:pt x="10396309" y="3651991"/>
                  <a:pt x="9093450" y="2916194"/>
                  <a:pt x="7486292" y="2916194"/>
                </a:cubicBezTo>
                <a:close/>
              </a:path>
            </a:pathLst>
          </a:cu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DB5F279D-DBA7-504B-8DA0-1399D8878248}"/>
              </a:ext>
            </a:extLst>
          </p:cNvPr>
          <p:cNvSpPr/>
          <p:nvPr/>
        </p:nvSpPr>
        <p:spPr>
          <a:xfrm>
            <a:off x="5655909" y="2502878"/>
            <a:ext cx="3054177" cy="926122"/>
          </a:xfrm>
          <a:prstGeom prst="foldedCorner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This area shows the visualization of your current plan. You can use it to test your plan.</a:t>
            </a:r>
          </a:p>
          <a:p>
            <a:pPr algn="ctr"/>
            <a:endParaRPr lang="en-US" sz="1200" dirty="0"/>
          </a:p>
          <a:p>
            <a:pPr algn="ctr"/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C505CB-38A7-4E08-9C00-975229ABCA42}"/>
              </a:ext>
            </a:extLst>
          </p:cNvPr>
          <p:cNvSpPr/>
          <p:nvPr/>
        </p:nvSpPr>
        <p:spPr>
          <a:xfrm>
            <a:off x="5699464" y="3604333"/>
            <a:ext cx="4199138" cy="2068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AREA</a:t>
            </a:r>
          </a:p>
        </p:txBody>
      </p:sp>
    </p:spTree>
    <p:extLst>
      <p:ext uri="{BB962C8B-B14F-4D97-AF65-F5344CB8AC3E}">
        <p14:creationId xmlns:p14="http://schemas.microsoft.com/office/powerpoint/2010/main" val="150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D0F4B5-0533-0B41-9941-7985E4D9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95" t="50000" r="78099" b="44865"/>
          <a:stretch>
            <a:fillRect/>
          </a:stretch>
        </p:blipFill>
        <p:spPr>
          <a:xfrm>
            <a:off x="2051222" y="3429000"/>
            <a:ext cx="852616" cy="352168"/>
          </a:xfrm>
          <a:custGeom>
            <a:avLst/>
            <a:gdLst>
              <a:gd name="connsiteX0" fmla="*/ 426308 w 852616"/>
              <a:gd name="connsiteY0" fmla="*/ 0 h 352168"/>
              <a:gd name="connsiteX1" fmla="*/ 852616 w 852616"/>
              <a:gd name="connsiteY1" fmla="*/ 176084 h 352168"/>
              <a:gd name="connsiteX2" fmla="*/ 426308 w 852616"/>
              <a:gd name="connsiteY2" fmla="*/ 352168 h 352168"/>
              <a:gd name="connsiteX3" fmla="*/ 0 w 852616"/>
              <a:gd name="connsiteY3" fmla="*/ 176084 h 352168"/>
              <a:gd name="connsiteX4" fmla="*/ 426308 w 852616"/>
              <a:gd name="connsiteY4" fmla="*/ 0 h 35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616" h="352168">
                <a:moveTo>
                  <a:pt x="426308" y="0"/>
                </a:moveTo>
                <a:cubicBezTo>
                  <a:pt x="661751" y="0"/>
                  <a:pt x="852616" y="78835"/>
                  <a:pt x="852616" y="176084"/>
                </a:cubicBezTo>
                <a:cubicBezTo>
                  <a:pt x="852616" y="273333"/>
                  <a:pt x="661751" y="352168"/>
                  <a:pt x="426308" y="352168"/>
                </a:cubicBezTo>
                <a:cubicBezTo>
                  <a:pt x="190865" y="352168"/>
                  <a:pt x="0" y="273333"/>
                  <a:pt x="0" y="176084"/>
                </a:cubicBezTo>
                <a:cubicBezTo>
                  <a:pt x="0" y="78835"/>
                  <a:pt x="190865" y="0"/>
                  <a:pt x="426308" y="0"/>
                </a:cubicBezTo>
                <a:close/>
              </a:path>
            </a:pathLst>
          </a:cu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B81A76-07C4-7E49-802F-1527323AB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5854" y="0"/>
            <a:ext cx="11360292" cy="6858000"/>
          </a:xfrm>
          <a:custGeom>
            <a:avLst/>
            <a:gdLst>
              <a:gd name="connsiteX0" fmla="*/ 0 w 11360292"/>
              <a:gd name="connsiteY0" fmla="*/ 0 h 6858000"/>
              <a:gd name="connsiteX1" fmla="*/ 11360292 w 11360292"/>
              <a:gd name="connsiteY1" fmla="*/ 0 h 6858000"/>
              <a:gd name="connsiteX2" fmla="*/ 11360292 w 11360292"/>
              <a:gd name="connsiteY2" fmla="*/ 6858000 h 6858000"/>
              <a:gd name="connsiteX3" fmla="*/ 0 w 11360292"/>
              <a:gd name="connsiteY3" fmla="*/ 6858000 h 6858000"/>
              <a:gd name="connsiteX4" fmla="*/ 0 w 11360292"/>
              <a:gd name="connsiteY4" fmla="*/ 0 h 6858000"/>
              <a:gd name="connsiteX5" fmla="*/ 2061676 w 11360292"/>
              <a:gd name="connsiteY5" fmla="*/ 3429000 h 6858000"/>
              <a:gd name="connsiteX6" fmla="*/ 1635368 w 11360292"/>
              <a:gd name="connsiteY6" fmla="*/ 3605084 h 6858000"/>
              <a:gd name="connsiteX7" fmla="*/ 2061676 w 11360292"/>
              <a:gd name="connsiteY7" fmla="*/ 3781168 h 6858000"/>
              <a:gd name="connsiteX8" fmla="*/ 2487984 w 11360292"/>
              <a:gd name="connsiteY8" fmla="*/ 3605084 h 6858000"/>
              <a:gd name="connsiteX9" fmla="*/ 2061676 w 11360292"/>
              <a:gd name="connsiteY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60292" h="6858000">
                <a:moveTo>
                  <a:pt x="0" y="0"/>
                </a:moveTo>
                <a:lnTo>
                  <a:pt x="11360292" y="0"/>
                </a:lnTo>
                <a:lnTo>
                  <a:pt x="11360292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061676" y="3429000"/>
                </a:moveTo>
                <a:cubicBezTo>
                  <a:pt x="1826233" y="3429000"/>
                  <a:pt x="1635368" y="3507835"/>
                  <a:pt x="1635368" y="3605084"/>
                </a:cubicBezTo>
                <a:cubicBezTo>
                  <a:pt x="1635368" y="3702333"/>
                  <a:pt x="1826233" y="3781168"/>
                  <a:pt x="2061676" y="3781168"/>
                </a:cubicBezTo>
                <a:cubicBezTo>
                  <a:pt x="2297119" y="3781168"/>
                  <a:pt x="2487984" y="3702333"/>
                  <a:pt x="2487984" y="3605084"/>
                </a:cubicBezTo>
                <a:cubicBezTo>
                  <a:pt x="2487984" y="3507835"/>
                  <a:pt x="2297119" y="3429000"/>
                  <a:pt x="2061676" y="3429000"/>
                </a:cubicBezTo>
                <a:close/>
              </a:path>
            </a:pathLst>
          </a:cu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91292282-767E-A941-8EE3-E0E023D20B81}"/>
              </a:ext>
            </a:extLst>
          </p:cNvPr>
          <p:cNvSpPr/>
          <p:nvPr/>
        </p:nvSpPr>
        <p:spPr>
          <a:xfrm>
            <a:off x="2196018" y="3825368"/>
            <a:ext cx="2981464" cy="1494215"/>
          </a:xfrm>
          <a:prstGeom prst="foldedCorner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Clicking this button will submit the plan you have created. Before submitting, ensure that the goal can be achieved, and there are no errors in the plan.</a:t>
            </a:r>
          </a:p>
          <a:p>
            <a:pPr algn="ctr"/>
            <a:endParaRPr lang="en-US" sz="1200" dirty="0"/>
          </a:p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C1FC21-6F4A-4BAB-8ABD-E7E35F05C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039" y="3596906"/>
            <a:ext cx="4212701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FA6C5C-8493-DC4A-9027-0ED5FC37B1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5854" y="0"/>
            <a:ext cx="11360292" cy="6858000"/>
          </a:xfrm>
          <a:custGeom>
            <a:avLst/>
            <a:gdLst>
              <a:gd name="connsiteX0" fmla="*/ 0 w 11360292"/>
              <a:gd name="connsiteY0" fmla="*/ 0 h 6858000"/>
              <a:gd name="connsiteX1" fmla="*/ 11360292 w 11360292"/>
              <a:gd name="connsiteY1" fmla="*/ 0 h 6858000"/>
              <a:gd name="connsiteX2" fmla="*/ 11360292 w 11360292"/>
              <a:gd name="connsiteY2" fmla="*/ 6858000 h 6858000"/>
              <a:gd name="connsiteX3" fmla="*/ 0 w 11360292"/>
              <a:gd name="connsiteY3" fmla="*/ 6858000 h 6858000"/>
              <a:gd name="connsiteX4" fmla="*/ 0 w 113602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0292" h="6858000">
                <a:moveTo>
                  <a:pt x="0" y="0"/>
                </a:moveTo>
                <a:lnTo>
                  <a:pt x="11360292" y="0"/>
                </a:lnTo>
                <a:lnTo>
                  <a:pt x="1136029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C4C17B-9B2A-4207-8AAF-291173A8DA9C}"/>
              </a:ext>
            </a:extLst>
          </p:cNvPr>
          <p:cNvSpPr/>
          <p:nvPr/>
        </p:nvSpPr>
        <p:spPr>
          <a:xfrm>
            <a:off x="5690586" y="3613211"/>
            <a:ext cx="4199138" cy="2068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AREA</a:t>
            </a:r>
          </a:p>
        </p:txBody>
      </p:sp>
    </p:spTree>
    <p:extLst>
      <p:ext uri="{BB962C8B-B14F-4D97-AF65-F5344CB8AC3E}">
        <p14:creationId xmlns:p14="http://schemas.microsoft.com/office/powerpoint/2010/main" val="162761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089AB5-79FF-F04D-AA1B-52E252CC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854" y="0"/>
            <a:ext cx="1136029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61430-A5A0-42E6-9FA3-90A02B2B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039" y="3596906"/>
            <a:ext cx="4212701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9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157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Vasileiou, Stylianos</dc:creator>
  <cp:lastModifiedBy>Ashwin Kumar</cp:lastModifiedBy>
  <cp:revision>41</cp:revision>
  <dcterms:created xsi:type="dcterms:W3CDTF">2020-12-04T05:26:33Z</dcterms:created>
  <dcterms:modified xsi:type="dcterms:W3CDTF">2020-12-04T22:58:42Z</dcterms:modified>
</cp:coreProperties>
</file>